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2838" y="2741644"/>
            <a:ext cx="3411854" cy="726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6633" y="149815"/>
            <a:ext cx="14284960" cy="3094355"/>
          </a:xfrm>
          <a:prstGeom prst="rect">
            <a:avLst/>
          </a:prstGeom>
        </p:spPr>
        <p:txBody>
          <a:bodyPr vert="horz" wrap="square" lIns="0" tIns="384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sz="9200" spc="-315" dirty="0">
                <a:solidFill>
                  <a:srgbClr val="2F3826"/>
                </a:solidFill>
                <a:latin typeface="Arial"/>
                <a:cs typeface="Arial"/>
              </a:rPr>
              <a:t>G</a:t>
            </a:r>
            <a:r>
              <a:rPr sz="9200" spc="-310" dirty="0">
                <a:solidFill>
                  <a:srgbClr val="2F3826"/>
                </a:solidFill>
                <a:latin typeface="Arial"/>
                <a:cs typeface="Arial"/>
              </a:rPr>
              <a:t>L</a:t>
            </a:r>
            <a:r>
              <a:rPr sz="9200" spc="-245" dirty="0">
                <a:solidFill>
                  <a:srgbClr val="2F3826"/>
                </a:solidFill>
                <a:latin typeface="Arial"/>
                <a:cs typeface="Arial"/>
              </a:rPr>
              <a:t>A</a:t>
            </a:r>
            <a:r>
              <a:rPr sz="9200" spc="-390" dirty="0">
                <a:solidFill>
                  <a:srgbClr val="2F3826"/>
                </a:solidFill>
                <a:latin typeface="Arial"/>
                <a:cs typeface="Arial"/>
              </a:rPr>
              <a:t> </a:t>
            </a:r>
            <a:r>
              <a:rPr sz="9200" spc="105" dirty="0">
                <a:solidFill>
                  <a:srgbClr val="2F3826"/>
                </a:solidFill>
                <a:latin typeface="Arial"/>
                <a:cs typeface="Arial"/>
              </a:rPr>
              <a:t>u</a:t>
            </a:r>
            <a:r>
              <a:rPr sz="9200" spc="175" dirty="0">
                <a:solidFill>
                  <a:srgbClr val="2F3826"/>
                </a:solidFill>
                <a:latin typeface="Arial"/>
                <a:cs typeface="Arial"/>
              </a:rPr>
              <a:t>n</a:t>
            </a:r>
            <a:r>
              <a:rPr sz="9200" spc="105" dirty="0">
                <a:solidFill>
                  <a:srgbClr val="2F3826"/>
                </a:solidFill>
                <a:latin typeface="Arial"/>
                <a:cs typeface="Arial"/>
              </a:rPr>
              <a:t>i</a:t>
            </a:r>
            <a:r>
              <a:rPr sz="9200" spc="204" dirty="0">
                <a:solidFill>
                  <a:srgbClr val="2F3826"/>
                </a:solidFill>
                <a:latin typeface="Arial"/>
                <a:cs typeface="Arial"/>
              </a:rPr>
              <a:t>v</a:t>
            </a:r>
            <a:r>
              <a:rPr sz="9200" spc="260" dirty="0">
                <a:solidFill>
                  <a:srgbClr val="2F3826"/>
                </a:solidFill>
                <a:latin typeface="Arial"/>
                <a:cs typeface="Arial"/>
              </a:rPr>
              <a:t>e</a:t>
            </a:r>
            <a:r>
              <a:rPr sz="9200" spc="300" dirty="0">
                <a:solidFill>
                  <a:srgbClr val="2F3826"/>
                </a:solidFill>
                <a:latin typeface="Arial"/>
                <a:cs typeface="Arial"/>
              </a:rPr>
              <a:t>r</a:t>
            </a:r>
            <a:r>
              <a:rPr sz="9200" spc="-555" dirty="0">
                <a:solidFill>
                  <a:srgbClr val="2F3826"/>
                </a:solidFill>
                <a:latin typeface="Arial"/>
                <a:cs typeface="Arial"/>
              </a:rPr>
              <a:t>s</a:t>
            </a:r>
            <a:r>
              <a:rPr sz="9200" spc="105" dirty="0">
                <a:solidFill>
                  <a:srgbClr val="2F3826"/>
                </a:solidFill>
                <a:latin typeface="Arial"/>
                <a:cs typeface="Arial"/>
              </a:rPr>
              <a:t>i</a:t>
            </a:r>
            <a:r>
              <a:rPr sz="9200" spc="780" dirty="0">
                <a:solidFill>
                  <a:srgbClr val="2F3826"/>
                </a:solidFill>
                <a:latin typeface="Arial"/>
                <a:cs typeface="Arial"/>
              </a:rPr>
              <a:t>t</a:t>
            </a:r>
            <a:r>
              <a:rPr sz="9200" spc="200" dirty="0">
                <a:solidFill>
                  <a:srgbClr val="2F3826"/>
                </a:solidFill>
                <a:latin typeface="Arial"/>
                <a:cs typeface="Arial"/>
              </a:rPr>
              <a:t>y</a:t>
            </a:r>
            <a:r>
              <a:rPr sz="9200" spc="-390" dirty="0">
                <a:solidFill>
                  <a:srgbClr val="2F3826"/>
                </a:solidFill>
                <a:latin typeface="Arial"/>
                <a:cs typeface="Arial"/>
              </a:rPr>
              <a:t> </a:t>
            </a:r>
            <a:r>
              <a:rPr sz="9200" spc="385" dirty="0">
                <a:solidFill>
                  <a:srgbClr val="2F3826"/>
                </a:solidFill>
                <a:latin typeface="Arial"/>
                <a:cs typeface="Arial"/>
              </a:rPr>
              <a:t>m</a:t>
            </a:r>
            <a:r>
              <a:rPr sz="9200" spc="100" dirty="0">
                <a:solidFill>
                  <a:srgbClr val="2F3826"/>
                </a:solidFill>
                <a:latin typeface="Arial"/>
                <a:cs typeface="Arial"/>
              </a:rPr>
              <a:t>a</a:t>
            </a:r>
            <a:r>
              <a:rPr sz="9200" spc="780" dirty="0">
                <a:solidFill>
                  <a:srgbClr val="2F3826"/>
                </a:solidFill>
                <a:latin typeface="Arial"/>
                <a:cs typeface="Arial"/>
              </a:rPr>
              <a:t>t</a:t>
            </a:r>
            <a:r>
              <a:rPr sz="9200" spc="175" dirty="0">
                <a:solidFill>
                  <a:srgbClr val="2F3826"/>
                </a:solidFill>
                <a:latin typeface="Arial"/>
                <a:cs typeface="Arial"/>
              </a:rPr>
              <a:t>h</a:t>
            </a:r>
            <a:r>
              <a:rPr sz="9200" spc="105" dirty="0">
                <a:solidFill>
                  <a:srgbClr val="2F3826"/>
                </a:solidFill>
                <a:latin typeface="Arial"/>
                <a:cs typeface="Arial"/>
              </a:rPr>
              <a:t>u</a:t>
            </a:r>
            <a:r>
              <a:rPr sz="9200" spc="300" dirty="0">
                <a:solidFill>
                  <a:srgbClr val="2F3826"/>
                </a:solidFill>
                <a:latin typeface="Arial"/>
                <a:cs typeface="Arial"/>
              </a:rPr>
              <a:t>r</a:t>
            </a:r>
            <a:r>
              <a:rPr sz="9200" spc="105" dirty="0">
                <a:solidFill>
                  <a:srgbClr val="2F3826"/>
                </a:solidFill>
                <a:latin typeface="Arial"/>
                <a:cs typeface="Arial"/>
              </a:rPr>
              <a:t>a</a:t>
            </a:r>
            <a:endParaRPr sz="9200">
              <a:latin typeface="Arial"/>
              <a:cs typeface="Arial"/>
            </a:endParaRPr>
          </a:p>
          <a:p>
            <a:pPr marL="6693534">
              <a:lnSpc>
                <a:spcPct val="100000"/>
              </a:lnSpc>
              <a:spcBef>
                <a:spcPts val="2150"/>
              </a:spcBef>
            </a:pPr>
            <a:r>
              <a:rPr sz="6700" spc="-5" dirty="0">
                <a:solidFill>
                  <a:srgbClr val="8C1616"/>
                </a:solidFill>
                <a:latin typeface="Arial"/>
                <a:cs typeface="Arial"/>
              </a:rPr>
              <a:t>RAISING</a:t>
            </a:r>
            <a:r>
              <a:rPr sz="6700" spc="-355" dirty="0">
                <a:solidFill>
                  <a:srgbClr val="8C1616"/>
                </a:solidFill>
                <a:latin typeface="Arial"/>
                <a:cs typeface="Arial"/>
              </a:rPr>
              <a:t> </a:t>
            </a:r>
            <a:r>
              <a:rPr sz="6700" spc="60" dirty="0">
                <a:solidFill>
                  <a:srgbClr val="8C1616"/>
                </a:solidFill>
                <a:latin typeface="Arial"/>
                <a:cs typeface="Arial"/>
              </a:rPr>
              <a:t>GROUND</a:t>
            </a:r>
            <a:endParaRPr sz="67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304797"/>
            <a:ext cx="9975215" cy="3916045"/>
            <a:chOff x="0" y="6304797"/>
            <a:chExt cx="9975215" cy="3916045"/>
          </a:xfrm>
        </p:grpSpPr>
        <p:sp>
          <p:nvSpPr>
            <p:cNvPr id="5" name="object 5"/>
            <p:cNvSpPr/>
            <p:nvPr/>
          </p:nvSpPr>
          <p:spPr>
            <a:xfrm>
              <a:off x="0" y="6304797"/>
              <a:ext cx="5443220" cy="1262380"/>
            </a:xfrm>
            <a:custGeom>
              <a:avLst/>
              <a:gdLst/>
              <a:ahLst/>
              <a:cxnLst/>
              <a:rect l="l" t="t" r="r" b="b"/>
              <a:pathLst>
                <a:path w="5443220" h="1262379">
                  <a:moveTo>
                    <a:pt x="5127137" y="1262360"/>
                  </a:moveTo>
                  <a:lnTo>
                    <a:pt x="28919" y="1262360"/>
                  </a:lnTo>
                  <a:lnTo>
                    <a:pt x="0" y="1260238"/>
                  </a:lnTo>
                  <a:lnTo>
                    <a:pt x="0" y="2121"/>
                  </a:lnTo>
                  <a:lnTo>
                    <a:pt x="28919" y="0"/>
                  </a:lnTo>
                  <a:lnTo>
                    <a:pt x="5127137" y="0"/>
                  </a:lnTo>
                  <a:lnTo>
                    <a:pt x="5176804" y="3931"/>
                  </a:lnTo>
                  <a:lnTo>
                    <a:pt x="5224801" y="15491"/>
                  </a:lnTo>
                  <a:lnTo>
                    <a:pt x="5270280" y="34329"/>
                  </a:lnTo>
                  <a:lnTo>
                    <a:pt x="5312393" y="60094"/>
                  </a:lnTo>
                  <a:lnTo>
                    <a:pt x="5350293" y="92434"/>
                  </a:lnTo>
                  <a:lnTo>
                    <a:pt x="5382633" y="130334"/>
                  </a:lnTo>
                  <a:lnTo>
                    <a:pt x="5408398" y="172447"/>
                  </a:lnTo>
                  <a:lnTo>
                    <a:pt x="5427235" y="217926"/>
                  </a:lnTo>
                  <a:lnTo>
                    <a:pt x="5438796" y="265922"/>
                  </a:lnTo>
                  <a:lnTo>
                    <a:pt x="5442727" y="315590"/>
                  </a:lnTo>
                  <a:lnTo>
                    <a:pt x="5442727" y="946770"/>
                  </a:lnTo>
                  <a:lnTo>
                    <a:pt x="5438796" y="996437"/>
                  </a:lnTo>
                  <a:lnTo>
                    <a:pt x="5427235" y="1044434"/>
                  </a:lnTo>
                  <a:lnTo>
                    <a:pt x="5408398" y="1089913"/>
                  </a:lnTo>
                  <a:lnTo>
                    <a:pt x="5382633" y="1132026"/>
                  </a:lnTo>
                  <a:lnTo>
                    <a:pt x="5350293" y="1169926"/>
                  </a:lnTo>
                  <a:lnTo>
                    <a:pt x="5312393" y="1202266"/>
                  </a:lnTo>
                  <a:lnTo>
                    <a:pt x="5270280" y="1228030"/>
                  </a:lnTo>
                  <a:lnTo>
                    <a:pt x="5224801" y="1246868"/>
                  </a:lnTo>
                  <a:lnTo>
                    <a:pt x="5176804" y="1258428"/>
                  </a:lnTo>
                  <a:lnTo>
                    <a:pt x="5127137" y="1262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575549"/>
              <a:ext cx="9975215" cy="2644775"/>
            </a:xfrm>
            <a:custGeom>
              <a:avLst/>
              <a:gdLst/>
              <a:ahLst/>
              <a:cxnLst/>
              <a:rect l="l" t="t" r="r" b="b"/>
              <a:pathLst>
                <a:path w="9975215" h="2644775">
                  <a:moveTo>
                    <a:pt x="9778232" y="2644776"/>
                  </a:moveTo>
                  <a:lnTo>
                    <a:pt x="0" y="2644776"/>
                  </a:lnTo>
                  <a:lnTo>
                    <a:pt x="0" y="1718939"/>
                  </a:lnTo>
                  <a:lnTo>
                    <a:pt x="4746" y="1705660"/>
                  </a:lnTo>
                  <a:lnTo>
                    <a:pt x="9945" y="1660524"/>
                  </a:lnTo>
                  <a:lnTo>
                    <a:pt x="9945" y="984252"/>
                  </a:lnTo>
                  <a:lnTo>
                    <a:pt x="4746" y="939116"/>
                  </a:lnTo>
                  <a:lnTo>
                    <a:pt x="0" y="925837"/>
                  </a:lnTo>
                  <a:lnTo>
                    <a:pt x="0" y="0"/>
                  </a:lnTo>
                  <a:lnTo>
                    <a:pt x="7313489" y="0"/>
                  </a:lnTo>
                  <a:lnTo>
                    <a:pt x="7358625" y="5198"/>
                  </a:lnTo>
                  <a:lnTo>
                    <a:pt x="7400059" y="20008"/>
                  </a:lnTo>
                  <a:lnTo>
                    <a:pt x="7436609" y="43245"/>
                  </a:lnTo>
                  <a:lnTo>
                    <a:pt x="7467094" y="73730"/>
                  </a:lnTo>
                  <a:lnTo>
                    <a:pt x="7490332" y="110280"/>
                  </a:lnTo>
                  <a:lnTo>
                    <a:pt x="7505141" y="151714"/>
                  </a:lnTo>
                  <a:lnTo>
                    <a:pt x="7510340" y="196850"/>
                  </a:lnTo>
                  <a:lnTo>
                    <a:pt x="7510340" y="590551"/>
                  </a:lnTo>
                  <a:lnTo>
                    <a:pt x="7505141" y="635687"/>
                  </a:lnTo>
                  <a:lnTo>
                    <a:pt x="7490332" y="677121"/>
                  </a:lnTo>
                  <a:lnTo>
                    <a:pt x="7467094" y="713671"/>
                  </a:lnTo>
                  <a:lnTo>
                    <a:pt x="7436609" y="744156"/>
                  </a:lnTo>
                  <a:lnTo>
                    <a:pt x="7400059" y="767393"/>
                  </a:lnTo>
                  <a:lnTo>
                    <a:pt x="7358625" y="782203"/>
                  </a:lnTo>
                  <a:lnTo>
                    <a:pt x="7313489" y="787401"/>
                  </a:lnTo>
                  <a:lnTo>
                    <a:pt x="7084047" y="787401"/>
                  </a:lnTo>
                  <a:lnTo>
                    <a:pt x="7038911" y="792600"/>
                  </a:lnTo>
                  <a:lnTo>
                    <a:pt x="6997477" y="807410"/>
                  </a:lnTo>
                  <a:lnTo>
                    <a:pt x="6960927" y="830647"/>
                  </a:lnTo>
                  <a:lnTo>
                    <a:pt x="6930443" y="861132"/>
                  </a:lnTo>
                  <a:lnTo>
                    <a:pt x="6907205" y="897682"/>
                  </a:lnTo>
                  <a:lnTo>
                    <a:pt x="6892396" y="939116"/>
                  </a:lnTo>
                  <a:lnTo>
                    <a:pt x="6887197" y="984252"/>
                  </a:lnTo>
                  <a:lnTo>
                    <a:pt x="6887197" y="1660524"/>
                  </a:lnTo>
                  <a:lnTo>
                    <a:pt x="6892396" y="1705660"/>
                  </a:lnTo>
                  <a:lnTo>
                    <a:pt x="6907205" y="1747094"/>
                  </a:lnTo>
                  <a:lnTo>
                    <a:pt x="6930443" y="1783644"/>
                  </a:lnTo>
                  <a:lnTo>
                    <a:pt x="6960927" y="1814129"/>
                  </a:lnTo>
                  <a:lnTo>
                    <a:pt x="6997477" y="1837366"/>
                  </a:lnTo>
                  <a:lnTo>
                    <a:pt x="7038911" y="1852176"/>
                  </a:lnTo>
                  <a:lnTo>
                    <a:pt x="7084047" y="1857375"/>
                  </a:lnTo>
                  <a:lnTo>
                    <a:pt x="9778232" y="1857375"/>
                  </a:lnTo>
                  <a:lnTo>
                    <a:pt x="9823368" y="1862573"/>
                  </a:lnTo>
                  <a:lnTo>
                    <a:pt x="9864802" y="1877383"/>
                  </a:lnTo>
                  <a:lnTo>
                    <a:pt x="9901352" y="1900620"/>
                  </a:lnTo>
                  <a:lnTo>
                    <a:pt x="9931837" y="1931105"/>
                  </a:lnTo>
                  <a:lnTo>
                    <a:pt x="9955074" y="1967655"/>
                  </a:lnTo>
                  <a:lnTo>
                    <a:pt x="9969884" y="2009089"/>
                  </a:lnTo>
                  <a:lnTo>
                    <a:pt x="9975083" y="2054225"/>
                  </a:lnTo>
                  <a:lnTo>
                    <a:pt x="9975083" y="2447926"/>
                  </a:lnTo>
                  <a:lnTo>
                    <a:pt x="9969884" y="2493062"/>
                  </a:lnTo>
                  <a:lnTo>
                    <a:pt x="9955074" y="2534496"/>
                  </a:lnTo>
                  <a:lnTo>
                    <a:pt x="9931837" y="2571046"/>
                  </a:lnTo>
                  <a:lnTo>
                    <a:pt x="9901352" y="2601531"/>
                  </a:lnTo>
                  <a:lnTo>
                    <a:pt x="9864802" y="2624768"/>
                  </a:lnTo>
                  <a:lnTo>
                    <a:pt x="9823368" y="2639577"/>
                  </a:lnTo>
                  <a:lnTo>
                    <a:pt x="9778232" y="2644776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-12700" y="6484158"/>
            <a:ext cx="9822815" cy="3615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50" b="1" spc="165" dirty="0">
                <a:solidFill>
                  <a:srgbClr val="FFFFFF"/>
                </a:solidFill>
                <a:latin typeface="Arial"/>
                <a:cs typeface="Arial"/>
              </a:rPr>
              <a:t>Submitted</a:t>
            </a:r>
            <a:r>
              <a:rPr sz="565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20" dirty="0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5650">
              <a:latin typeface="Arial"/>
              <a:cs typeface="Arial"/>
            </a:endParaRPr>
          </a:p>
          <a:p>
            <a:pPr marL="200025" marR="2469515" indent="-99060">
              <a:lnSpc>
                <a:spcPct val="116100"/>
              </a:lnSpc>
              <a:spcBef>
                <a:spcPts val="1995"/>
              </a:spcBef>
              <a:tabLst>
                <a:tab pos="3189605" algn="l"/>
              </a:tabLst>
            </a:pPr>
            <a:r>
              <a:rPr sz="3500" b="1" spc="40" dirty="0">
                <a:latin typeface="Arial"/>
                <a:cs typeface="Arial"/>
              </a:rPr>
              <a:t>Sarthak</a:t>
            </a:r>
            <a:r>
              <a:rPr sz="3500" b="1" spc="-175" dirty="0">
                <a:latin typeface="Arial"/>
                <a:cs typeface="Arial"/>
              </a:rPr>
              <a:t> </a:t>
            </a:r>
            <a:r>
              <a:rPr sz="3500" b="1" spc="35" dirty="0">
                <a:latin typeface="Arial"/>
                <a:cs typeface="Arial"/>
              </a:rPr>
              <a:t>Dhangar</a:t>
            </a:r>
            <a:r>
              <a:rPr sz="3500" b="1" spc="-170" dirty="0">
                <a:latin typeface="Arial"/>
                <a:cs typeface="Arial"/>
              </a:rPr>
              <a:t> </a:t>
            </a:r>
            <a:r>
              <a:rPr sz="3500" b="1" spc="155" dirty="0">
                <a:latin typeface="Arial"/>
                <a:cs typeface="Arial"/>
              </a:rPr>
              <a:t>[C]-2115000916 </a:t>
            </a:r>
            <a:r>
              <a:rPr sz="3500" b="1" spc="-960" dirty="0">
                <a:latin typeface="Arial"/>
                <a:cs typeface="Arial"/>
              </a:rPr>
              <a:t> </a:t>
            </a:r>
            <a:r>
              <a:rPr sz="3500" b="1" spc="85" dirty="0">
                <a:latin typeface="Arial"/>
                <a:cs typeface="Arial"/>
              </a:rPr>
              <a:t>Dhruv</a:t>
            </a:r>
            <a:r>
              <a:rPr sz="3500" b="1" spc="-140" dirty="0">
                <a:latin typeface="Arial"/>
                <a:cs typeface="Arial"/>
              </a:rPr>
              <a:t> </a:t>
            </a:r>
            <a:r>
              <a:rPr sz="3500" b="1" spc="30" dirty="0">
                <a:latin typeface="Arial"/>
                <a:cs typeface="Arial"/>
              </a:rPr>
              <a:t>Yadav	</a:t>
            </a:r>
            <a:r>
              <a:rPr sz="3500" b="1" spc="160" dirty="0">
                <a:latin typeface="Arial"/>
                <a:cs typeface="Arial"/>
              </a:rPr>
              <a:t>[K]-2115000369 </a:t>
            </a:r>
            <a:r>
              <a:rPr sz="3500" b="1" spc="165" dirty="0">
                <a:latin typeface="Arial"/>
                <a:cs typeface="Arial"/>
              </a:rPr>
              <a:t> </a:t>
            </a:r>
            <a:r>
              <a:rPr sz="3500" b="1" spc="-10" dirty="0">
                <a:latin typeface="Arial"/>
                <a:cs typeface="Arial"/>
              </a:rPr>
              <a:t>Adesh</a:t>
            </a:r>
            <a:r>
              <a:rPr sz="3500" b="1" spc="-155" dirty="0">
                <a:latin typeface="Arial"/>
                <a:cs typeface="Arial"/>
              </a:rPr>
              <a:t> </a:t>
            </a:r>
            <a:r>
              <a:rPr sz="3500" b="1" spc="30" dirty="0">
                <a:latin typeface="Arial"/>
                <a:cs typeface="Arial"/>
              </a:rPr>
              <a:t>Yadav</a:t>
            </a:r>
            <a:r>
              <a:rPr sz="3500" b="1" spc="-155" dirty="0">
                <a:latin typeface="Arial"/>
                <a:cs typeface="Arial"/>
              </a:rPr>
              <a:t> </a:t>
            </a:r>
            <a:r>
              <a:rPr sz="3500" b="1" spc="155" dirty="0">
                <a:latin typeface="Arial"/>
                <a:cs typeface="Arial"/>
              </a:rPr>
              <a:t>[B]-2115000051</a:t>
            </a:r>
            <a:endParaRPr sz="3500">
              <a:latin typeface="Arial"/>
              <a:cs typeface="Arial"/>
            </a:endParaRPr>
          </a:p>
          <a:p>
            <a:pPr marL="271145">
              <a:lnSpc>
                <a:spcPct val="100000"/>
              </a:lnSpc>
              <a:spcBef>
                <a:spcPts val="675"/>
              </a:spcBef>
              <a:tabLst>
                <a:tab pos="4537710" algn="l"/>
                <a:tab pos="6249035" algn="l"/>
              </a:tabLst>
            </a:pPr>
            <a:r>
              <a:rPr sz="3500" b="1" spc="20" dirty="0">
                <a:latin typeface="Arial"/>
                <a:cs typeface="Arial"/>
              </a:rPr>
              <a:t>Shaurya</a:t>
            </a:r>
            <a:r>
              <a:rPr sz="3500" b="1" spc="-140" dirty="0">
                <a:latin typeface="Arial"/>
                <a:cs typeface="Arial"/>
              </a:rPr>
              <a:t> </a:t>
            </a:r>
            <a:r>
              <a:rPr sz="3500" b="1" spc="105" dirty="0">
                <a:latin typeface="Arial"/>
                <a:cs typeface="Arial"/>
              </a:rPr>
              <a:t>Dev</a:t>
            </a:r>
            <a:r>
              <a:rPr sz="3500" b="1" spc="-135" dirty="0">
                <a:latin typeface="Arial"/>
                <a:cs typeface="Arial"/>
              </a:rPr>
              <a:t> </a:t>
            </a:r>
            <a:r>
              <a:rPr sz="3500" b="1" spc="-45" dirty="0">
                <a:latin typeface="Arial"/>
                <a:cs typeface="Arial"/>
              </a:rPr>
              <a:t>Singh	</a:t>
            </a:r>
            <a:r>
              <a:rPr sz="3500" b="1" spc="-15" dirty="0">
                <a:latin typeface="Arial"/>
                <a:cs typeface="Arial"/>
              </a:rPr>
              <a:t>Sengar	</a:t>
            </a:r>
            <a:r>
              <a:rPr sz="3500" b="1" spc="50" dirty="0">
                <a:latin typeface="Arial"/>
                <a:cs typeface="Arial"/>
              </a:rPr>
              <a:t>[L]-</a:t>
            </a:r>
            <a:r>
              <a:rPr sz="3500" b="1" spc="-190" dirty="0">
                <a:latin typeface="Arial"/>
                <a:cs typeface="Arial"/>
              </a:rPr>
              <a:t> </a:t>
            </a:r>
            <a:r>
              <a:rPr sz="3500" b="1" spc="180" dirty="0">
                <a:latin typeface="Arial"/>
                <a:cs typeface="Arial"/>
              </a:rPr>
              <a:t>2115000941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201177" y="6109708"/>
            <a:ext cx="6087110" cy="1454785"/>
          </a:xfrm>
          <a:custGeom>
            <a:avLst/>
            <a:gdLst/>
            <a:ahLst/>
            <a:cxnLst/>
            <a:rect l="l" t="t" r="r" b="b"/>
            <a:pathLst>
              <a:path w="6087109" h="1454784">
                <a:moveTo>
                  <a:pt x="5992556" y="1454174"/>
                </a:moveTo>
                <a:lnTo>
                  <a:pt x="363543" y="1454174"/>
                </a:lnTo>
                <a:lnTo>
                  <a:pt x="314212" y="1450855"/>
                </a:lnTo>
                <a:lnTo>
                  <a:pt x="266899" y="1441187"/>
                </a:lnTo>
                <a:lnTo>
                  <a:pt x="222035" y="1425604"/>
                </a:lnTo>
                <a:lnTo>
                  <a:pt x="180056" y="1404539"/>
                </a:lnTo>
                <a:lnTo>
                  <a:pt x="141392" y="1378425"/>
                </a:lnTo>
                <a:lnTo>
                  <a:pt x="106479" y="1347694"/>
                </a:lnTo>
                <a:lnTo>
                  <a:pt x="75748" y="1312781"/>
                </a:lnTo>
                <a:lnTo>
                  <a:pt x="49634" y="1274117"/>
                </a:lnTo>
                <a:lnTo>
                  <a:pt x="28569" y="1232138"/>
                </a:lnTo>
                <a:lnTo>
                  <a:pt x="12986" y="1187274"/>
                </a:lnTo>
                <a:lnTo>
                  <a:pt x="3318" y="1139961"/>
                </a:lnTo>
                <a:lnTo>
                  <a:pt x="0" y="1090630"/>
                </a:lnTo>
                <a:lnTo>
                  <a:pt x="0" y="363543"/>
                </a:lnTo>
                <a:lnTo>
                  <a:pt x="3318" y="314212"/>
                </a:lnTo>
                <a:lnTo>
                  <a:pt x="12986" y="266899"/>
                </a:lnTo>
                <a:lnTo>
                  <a:pt x="28569" y="222035"/>
                </a:lnTo>
                <a:lnTo>
                  <a:pt x="49634" y="180056"/>
                </a:lnTo>
                <a:lnTo>
                  <a:pt x="75748" y="141392"/>
                </a:lnTo>
                <a:lnTo>
                  <a:pt x="106479" y="106479"/>
                </a:lnTo>
                <a:lnTo>
                  <a:pt x="141392" y="75748"/>
                </a:lnTo>
                <a:lnTo>
                  <a:pt x="180056" y="49634"/>
                </a:lnTo>
                <a:lnTo>
                  <a:pt x="222035" y="28569"/>
                </a:lnTo>
                <a:lnTo>
                  <a:pt x="266899" y="12986"/>
                </a:lnTo>
                <a:lnTo>
                  <a:pt x="314212" y="3318"/>
                </a:lnTo>
                <a:lnTo>
                  <a:pt x="363543" y="0"/>
                </a:lnTo>
                <a:lnTo>
                  <a:pt x="5992556" y="0"/>
                </a:lnTo>
                <a:lnTo>
                  <a:pt x="6041887" y="3318"/>
                </a:lnTo>
                <a:lnTo>
                  <a:pt x="6086821" y="12499"/>
                </a:lnTo>
                <a:lnTo>
                  <a:pt x="6086821" y="1441674"/>
                </a:lnTo>
                <a:lnTo>
                  <a:pt x="6041887" y="1450855"/>
                </a:lnTo>
                <a:lnTo>
                  <a:pt x="5992556" y="1454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75676" y="7922259"/>
            <a:ext cx="5212715" cy="1159510"/>
          </a:xfrm>
          <a:custGeom>
            <a:avLst/>
            <a:gdLst/>
            <a:ahLst/>
            <a:cxnLst/>
            <a:rect l="l" t="t" r="r" b="b"/>
            <a:pathLst>
              <a:path w="5212715" h="1159509">
                <a:moveTo>
                  <a:pt x="5125957" y="1159509"/>
                </a:moveTo>
                <a:lnTo>
                  <a:pt x="289877" y="1159509"/>
                </a:lnTo>
                <a:lnTo>
                  <a:pt x="242857" y="1155715"/>
                </a:lnTo>
                <a:lnTo>
                  <a:pt x="198253" y="1144731"/>
                </a:lnTo>
                <a:lnTo>
                  <a:pt x="156662" y="1127154"/>
                </a:lnTo>
                <a:lnTo>
                  <a:pt x="118679" y="1103580"/>
                </a:lnTo>
                <a:lnTo>
                  <a:pt x="84903" y="1074606"/>
                </a:lnTo>
                <a:lnTo>
                  <a:pt x="55929" y="1040830"/>
                </a:lnTo>
                <a:lnTo>
                  <a:pt x="32355" y="1002847"/>
                </a:lnTo>
                <a:lnTo>
                  <a:pt x="14778" y="961256"/>
                </a:lnTo>
                <a:lnTo>
                  <a:pt x="3794" y="916651"/>
                </a:lnTo>
                <a:lnTo>
                  <a:pt x="0" y="869632"/>
                </a:lnTo>
                <a:lnTo>
                  <a:pt x="0" y="289877"/>
                </a:lnTo>
                <a:lnTo>
                  <a:pt x="3794" y="242857"/>
                </a:lnTo>
                <a:lnTo>
                  <a:pt x="14778" y="198253"/>
                </a:lnTo>
                <a:lnTo>
                  <a:pt x="32355" y="156662"/>
                </a:lnTo>
                <a:lnTo>
                  <a:pt x="55929" y="118679"/>
                </a:lnTo>
                <a:lnTo>
                  <a:pt x="84903" y="84903"/>
                </a:lnTo>
                <a:lnTo>
                  <a:pt x="118679" y="55929"/>
                </a:lnTo>
                <a:lnTo>
                  <a:pt x="156662" y="32355"/>
                </a:lnTo>
                <a:lnTo>
                  <a:pt x="198253" y="14778"/>
                </a:lnTo>
                <a:lnTo>
                  <a:pt x="242857" y="3794"/>
                </a:lnTo>
                <a:lnTo>
                  <a:pt x="289877" y="0"/>
                </a:lnTo>
                <a:lnTo>
                  <a:pt x="5125957" y="0"/>
                </a:lnTo>
                <a:lnTo>
                  <a:pt x="5171578" y="3611"/>
                </a:lnTo>
                <a:lnTo>
                  <a:pt x="5212322" y="13424"/>
                </a:lnTo>
                <a:lnTo>
                  <a:pt x="5212322" y="1146085"/>
                </a:lnTo>
                <a:lnTo>
                  <a:pt x="5171578" y="1155898"/>
                </a:lnTo>
                <a:lnTo>
                  <a:pt x="5125957" y="1159509"/>
                </a:lnTo>
                <a:close/>
              </a:path>
            </a:pathLst>
          </a:custGeom>
          <a:solidFill>
            <a:srgbClr val="FFE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18702" y="6312888"/>
            <a:ext cx="572135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195" dirty="0">
                <a:solidFill>
                  <a:srgbClr val="FFFFFF"/>
                </a:solidFill>
                <a:latin typeface="Arial"/>
                <a:cs typeface="Arial"/>
              </a:rPr>
              <a:t>Submitted</a:t>
            </a:r>
            <a:r>
              <a:rPr sz="65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0" b="1" spc="-140" dirty="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endParaRPr sz="6500">
              <a:latin typeface="Arial"/>
              <a:cs typeface="Arial"/>
            </a:endParaRPr>
          </a:p>
          <a:p>
            <a:pPr marL="808355" algn="ctr">
              <a:lnSpc>
                <a:spcPct val="100000"/>
              </a:lnSpc>
              <a:spcBef>
                <a:spcPts val="6085"/>
              </a:spcBef>
            </a:pPr>
            <a:r>
              <a:rPr sz="5200" b="1" spc="200" dirty="0">
                <a:latin typeface="Arial"/>
                <a:cs typeface="Arial"/>
              </a:rPr>
              <a:t>Mr.</a:t>
            </a:r>
            <a:r>
              <a:rPr sz="5200" b="1" spc="-265" dirty="0">
                <a:latin typeface="Arial"/>
                <a:cs typeface="Arial"/>
              </a:rPr>
              <a:t> </a:t>
            </a:r>
            <a:r>
              <a:rPr sz="5200" b="1" spc="75" dirty="0">
                <a:latin typeface="Arial"/>
                <a:cs typeface="Arial"/>
              </a:rPr>
              <a:t>Ankit</a:t>
            </a:r>
            <a:r>
              <a:rPr sz="5200" b="1" spc="-260" dirty="0">
                <a:latin typeface="Arial"/>
                <a:cs typeface="Arial"/>
              </a:rPr>
              <a:t> </a:t>
            </a:r>
            <a:r>
              <a:rPr sz="5200" b="1" spc="65" dirty="0">
                <a:latin typeface="Arial"/>
                <a:cs typeface="Arial"/>
              </a:rPr>
              <a:t>Arora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551" cy="102831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0"/>
            <a:ext cx="17211674" cy="8991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378" y="1140971"/>
            <a:ext cx="17421225" cy="9146540"/>
            <a:chOff x="867378" y="1140971"/>
            <a:chExt cx="17421225" cy="9146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78" y="1140971"/>
              <a:ext cx="17420620" cy="91460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833" y="2235541"/>
              <a:ext cx="10829924" cy="6086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8625"/>
            <a:ext cx="18288000" cy="9858375"/>
            <a:chOff x="0" y="428625"/>
            <a:chExt cx="18288000" cy="9858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8625"/>
              <a:ext cx="18287999" cy="9858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251" y="1371669"/>
              <a:ext cx="13525499" cy="7343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18288000" cy="9429750"/>
            <a:chOff x="0" y="857250"/>
            <a:chExt cx="18288000" cy="9429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7250"/>
              <a:ext cx="18287999" cy="9429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106" y="1573830"/>
              <a:ext cx="17811749" cy="7143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8947" y="1335708"/>
            <a:ext cx="12239052" cy="71437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367" y="857250"/>
            <a:ext cx="18207990" cy="9429750"/>
            <a:chOff x="80367" y="857250"/>
            <a:chExt cx="18207990" cy="9429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67" y="857250"/>
              <a:ext cx="18207632" cy="9429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4871" y="1466675"/>
              <a:ext cx="10896599" cy="6791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790" y="1419532"/>
            <a:ext cx="18085435" cy="8867775"/>
            <a:chOff x="202790" y="1419532"/>
            <a:chExt cx="18085435" cy="8867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790" y="1419532"/>
              <a:ext cx="18085209" cy="88674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7347" y="2511438"/>
              <a:ext cx="11670651" cy="7048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925" y="1028700"/>
            <a:ext cx="12696824" cy="71437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0950" y="1028700"/>
            <a:ext cx="12207049" cy="71437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1562"/>
            <a:ext cx="18288000" cy="9215755"/>
            <a:chOff x="0" y="1071562"/>
            <a:chExt cx="18288000" cy="92157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1562"/>
              <a:ext cx="18287999" cy="92154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356" y="1778793"/>
              <a:ext cx="8580120" cy="3086100"/>
            </a:xfrm>
            <a:custGeom>
              <a:avLst/>
              <a:gdLst/>
              <a:ahLst/>
              <a:cxnLst/>
              <a:rect l="l" t="t" r="r" b="b"/>
              <a:pathLst>
                <a:path w="8580120" h="3086100">
                  <a:moveTo>
                    <a:pt x="8579643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8579643" y="0"/>
                  </a:lnTo>
                  <a:lnTo>
                    <a:pt x="8579643" y="308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0963" y="1910974"/>
            <a:ext cx="566864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spc="-190" dirty="0">
                <a:latin typeface="Verdana"/>
                <a:cs typeface="Verdana"/>
              </a:rPr>
              <a:t>o</a:t>
            </a:r>
            <a:r>
              <a:rPr sz="3350" b="1" spc="-170" dirty="0">
                <a:latin typeface="Verdana"/>
                <a:cs typeface="Verdana"/>
              </a:rPr>
              <a:t>p</a:t>
            </a:r>
            <a:r>
              <a:rPr sz="3350" b="1" spc="-254" dirty="0">
                <a:latin typeface="Verdana"/>
                <a:cs typeface="Verdana"/>
              </a:rPr>
              <a:t>e</a:t>
            </a:r>
            <a:r>
              <a:rPr sz="3350" b="1" spc="-245" dirty="0">
                <a:latin typeface="Verdana"/>
                <a:cs typeface="Verdana"/>
              </a:rPr>
              <a:t>r</a:t>
            </a:r>
            <a:r>
              <a:rPr sz="3350" b="1" spc="-325" dirty="0">
                <a:latin typeface="Verdana"/>
                <a:cs typeface="Verdana"/>
              </a:rPr>
              <a:t>a</a:t>
            </a:r>
            <a:r>
              <a:rPr sz="3350" b="1" spc="-120" dirty="0">
                <a:latin typeface="Verdana"/>
                <a:cs typeface="Verdana"/>
              </a:rPr>
              <a:t>t</a:t>
            </a:r>
            <a:r>
              <a:rPr sz="3350" b="1" spc="-175" dirty="0">
                <a:latin typeface="Verdana"/>
                <a:cs typeface="Verdana"/>
              </a:rPr>
              <a:t>i</a:t>
            </a:r>
            <a:r>
              <a:rPr sz="3350" b="1" spc="-260" dirty="0">
                <a:latin typeface="Verdana"/>
                <a:cs typeface="Verdana"/>
              </a:rPr>
              <a:t>n</a:t>
            </a:r>
            <a:r>
              <a:rPr sz="3350" b="1" spc="-455" dirty="0">
                <a:latin typeface="Verdana"/>
                <a:cs typeface="Verdana"/>
              </a:rPr>
              <a:t>g</a:t>
            </a:r>
            <a:r>
              <a:rPr sz="3350" b="1" spc="-350" dirty="0">
                <a:latin typeface="Verdana"/>
                <a:cs typeface="Verdana"/>
              </a:rPr>
              <a:t> </a:t>
            </a:r>
            <a:r>
              <a:rPr sz="3350" b="1" spc="-315" dirty="0">
                <a:latin typeface="Verdana"/>
                <a:cs typeface="Verdana"/>
              </a:rPr>
              <a:t>s</a:t>
            </a:r>
            <a:r>
              <a:rPr sz="3350" b="1" spc="-235" dirty="0">
                <a:latin typeface="Verdana"/>
                <a:cs typeface="Verdana"/>
              </a:rPr>
              <a:t>y</a:t>
            </a:r>
            <a:r>
              <a:rPr sz="3350" b="1" spc="-315" dirty="0">
                <a:latin typeface="Verdana"/>
                <a:cs typeface="Verdana"/>
              </a:rPr>
              <a:t>s</a:t>
            </a:r>
            <a:r>
              <a:rPr sz="3350" b="1" spc="-120" dirty="0">
                <a:latin typeface="Verdana"/>
                <a:cs typeface="Verdana"/>
              </a:rPr>
              <a:t>t</a:t>
            </a:r>
            <a:r>
              <a:rPr sz="3350" b="1" spc="-254" dirty="0">
                <a:latin typeface="Verdana"/>
                <a:cs typeface="Verdana"/>
              </a:rPr>
              <a:t>e</a:t>
            </a:r>
            <a:r>
              <a:rPr sz="3350" b="1" spc="-400" dirty="0">
                <a:latin typeface="Verdana"/>
                <a:cs typeface="Verdana"/>
              </a:rPr>
              <a:t>m</a:t>
            </a:r>
            <a:r>
              <a:rPr sz="3350" b="1" spc="-350" dirty="0">
                <a:latin typeface="Verdana"/>
                <a:cs typeface="Verdana"/>
              </a:rPr>
              <a:t> </a:t>
            </a:r>
            <a:r>
              <a:rPr sz="3350" b="1" spc="-420" dirty="0">
                <a:latin typeface="Verdana"/>
                <a:cs typeface="Verdana"/>
              </a:rPr>
              <a:t>:</a:t>
            </a:r>
            <a:r>
              <a:rPr sz="3350" b="1" spc="-350" dirty="0">
                <a:latin typeface="Verdana"/>
                <a:cs typeface="Verdana"/>
              </a:rPr>
              <a:t> </a:t>
            </a:r>
            <a:r>
              <a:rPr sz="3350" b="1" spc="-630" dirty="0">
                <a:latin typeface="Verdana"/>
                <a:cs typeface="Verdana"/>
              </a:rPr>
              <a:t>W</a:t>
            </a:r>
            <a:r>
              <a:rPr sz="3350" b="1" spc="-175" dirty="0">
                <a:latin typeface="Verdana"/>
                <a:cs typeface="Verdana"/>
              </a:rPr>
              <a:t>i</a:t>
            </a:r>
            <a:r>
              <a:rPr sz="3350" b="1" spc="-260" dirty="0">
                <a:latin typeface="Verdana"/>
                <a:cs typeface="Verdana"/>
              </a:rPr>
              <a:t>n</a:t>
            </a:r>
            <a:r>
              <a:rPr sz="3350" b="1" spc="-170" dirty="0">
                <a:latin typeface="Verdana"/>
                <a:cs typeface="Verdana"/>
              </a:rPr>
              <a:t>d</a:t>
            </a:r>
            <a:r>
              <a:rPr sz="3350" b="1" spc="-190" dirty="0">
                <a:latin typeface="Verdana"/>
                <a:cs typeface="Verdana"/>
              </a:rPr>
              <a:t>o</a:t>
            </a:r>
            <a:r>
              <a:rPr sz="3350" b="1" spc="-625" dirty="0">
                <a:latin typeface="Verdana"/>
                <a:cs typeface="Verdana"/>
              </a:rPr>
              <a:t>w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technology: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0423" y="3275855"/>
            <a:ext cx="6821805" cy="2837180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4000" b="1" spc="-335" dirty="0">
                <a:latin typeface="Verdana"/>
                <a:cs typeface="Verdana"/>
              </a:rPr>
              <a:t>h</a:t>
            </a:r>
            <a:r>
              <a:rPr sz="4000" b="1" spc="-155" dirty="0">
                <a:latin typeface="Verdana"/>
                <a:cs typeface="Verdana"/>
              </a:rPr>
              <a:t>t</a:t>
            </a:r>
            <a:r>
              <a:rPr sz="4000" b="1" spc="-515" dirty="0">
                <a:latin typeface="Verdana"/>
                <a:cs typeface="Verdana"/>
              </a:rPr>
              <a:t>m</a:t>
            </a:r>
            <a:r>
              <a:rPr sz="4000" b="1" spc="-130" dirty="0">
                <a:latin typeface="Verdana"/>
                <a:cs typeface="Verdana"/>
              </a:rPr>
              <a:t>l</a:t>
            </a:r>
            <a:r>
              <a:rPr sz="4000" b="1" spc="-425" dirty="0">
                <a:latin typeface="Verdana"/>
                <a:cs typeface="Verdana"/>
              </a:rPr>
              <a:t> </a:t>
            </a:r>
            <a:r>
              <a:rPr sz="4000" b="1" spc="-140" dirty="0">
                <a:latin typeface="Verdana"/>
                <a:cs typeface="Verdana"/>
              </a:rPr>
              <a:t>c</a:t>
            </a:r>
            <a:r>
              <a:rPr sz="4000" b="1" spc="-395" dirty="0">
                <a:latin typeface="Verdana"/>
                <a:cs typeface="Verdana"/>
              </a:rPr>
              <a:t>s</a:t>
            </a:r>
            <a:r>
              <a:rPr sz="4000" b="1" spc="-390" dirty="0">
                <a:latin typeface="Verdana"/>
                <a:cs typeface="Verdana"/>
              </a:rPr>
              <a:t>s</a:t>
            </a:r>
            <a:r>
              <a:rPr sz="4000" b="1" spc="-425" dirty="0">
                <a:latin typeface="Verdana"/>
                <a:cs typeface="Verdana"/>
              </a:rPr>
              <a:t> </a:t>
            </a:r>
            <a:r>
              <a:rPr sz="4000" b="1" spc="-455" dirty="0">
                <a:latin typeface="Verdana"/>
                <a:cs typeface="Verdana"/>
              </a:rPr>
              <a:t>j</a:t>
            </a:r>
            <a:r>
              <a:rPr sz="4000" b="1" spc="-409" dirty="0">
                <a:latin typeface="Verdana"/>
                <a:cs typeface="Verdana"/>
              </a:rPr>
              <a:t>a</a:t>
            </a:r>
            <a:r>
              <a:rPr sz="4000" b="1" spc="-290" dirty="0">
                <a:latin typeface="Verdana"/>
                <a:cs typeface="Verdana"/>
              </a:rPr>
              <a:t>v</a:t>
            </a:r>
            <a:r>
              <a:rPr sz="4000" b="1" spc="-409" dirty="0">
                <a:latin typeface="Verdana"/>
                <a:cs typeface="Verdana"/>
              </a:rPr>
              <a:t>a</a:t>
            </a:r>
            <a:r>
              <a:rPr sz="4000" b="1" spc="-395" dirty="0">
                <a:latin typeface="Verdana"/>
                <a:cs typeface="Verdana"/>
              </a:rPr>
              <a:t>s</a:t>
            </a:r>
            <a:r>
              <a:rPr sz="4000" b="1" spc="-140" dirty="0">
                <a:latin typeface="Verdana"/>
                <a:cs typeface="Verdana"/>
              </a:rPr>
              <a:t>c</a:t>
            </a:r>
            <a:r>
              <a:rPr sz="4000" b="1" spc="-305" dirty="0">
                <a:latin typeface="Verdana"/>
                <a:cs typeface="Verdana"/>
              </a:rPr>
              <a:t>r</a:t>
            </a:r>
            <a:r>
              <a:rPr sz="4000" b="1" spc="-210" dirty="0">
                <a:latin typeface="Verdana"/>
                <a:cs typeface="Verdana"/>
              </a:rPr>
              <a:t>i</a:t>
            </a:r>
            <a:r>
              <a:rPr sz="4000" b="1" spc="-225" dirty="0">
                <a:latin typeface="Verdana"/>
                <a:cs typeface="Verdana"/>
              </a:rPr>
              <a:t>p</a:t>
            </a:r>
            <a:r>
              <a:rPr sz="4000" b="1" spc="-150" dirty="0">
                <a:latin typeface="Verdana"/>
                <a:cs typeface="Verdana"/>
              </a:rPr>
              <a:t>t</a:t>
            </a:r>
            <a:r>
              <a:rPr sz="4000" b="1" spc="-425" dirty="0">
                <a:latin typeface="Verdana"/>
                <a:cs typeface="Verdana"/>
              </a:rPr>
              <a:t> </a:t>
            </a:r>
            <a:r>
              <a:rPr sz="4000" b="1" spc="-409" dirty="0">
                <a:latin typeface="Verdana"/>
                <a:cs typeface="Verdana"/>
              </a:rPr>
              <a:t>a</a:t>
            </a:r>
            <a:r>
              <a:rPr sz="4000" b="1" spc="-335" dirty="0">
                <a:latin typeface="Verdana"/>
                <a:cs typeface="Verdana"/>
              </a:rPr>
              <a:t>n</a:t>
            </a:r>
            <a:r>
              <a:rPr sz="4000" b="1" spc="-215" dirty="0">
                <a:latin typeface="Verdana"/>
                <a:cs typeface="Verdana"/>
              </a:rPr>
              <a:t>d</a:t>
            </a:r>
            <a:r>
              <a:rPr sz="4000" b="1" spc="-425" dirty="0">
                <a:latin typeface="Verdana"/>
                <a:cs typeface="Verdana"/>
              </a:rPr>
              <a:t> </a:t>
            </a:r>
            <a:r>
              <a:rPr sz="4000" b="1" spc="-225" dirty="0">
                <a:latin typeface="Verdana"/>
                <a:cs typeface="Verdana"/>
              </a:rPr>
              <a:t>p</a:t>
            </a:r>
            <a:r>
              <a:rPr sz="4000" b="1" spc="-335" dirty="0">
                <a:latin typeface="Verdana"/>
                <a:cs typeface="Verdana"/>
              </a:rPr>
              <a:t>h</a:t>
            </a:r>
            <a:r>
              <a:rPr sz="4000" b="1" spc="-220" dirty="0">
                <a:latin typeface="Verdana"/>
                <a:cs typeface="Verdana"/>
              </a:rPr>
              <a:t>p</a:t>
            </a:r>
            <a:endParaRPr sz="4000">
              <a:latin typeface="Verdana"/>
              <a:cs typeface="Verdana"/>
            </a:endParaRPr>
          </a:p>
          <a:p>
            <a:pPr marL="156845">
              <a:lnSpc>
                <a:spcPct val="100000"/>
              </a:lnSpc>
              <a:spcBef>
                <a:spcPts val="2555"/>
              </a:spcBef>
            </a:pPr>
            <a:r>
              <a:rPr sz="4600" b="1" spc="-415" dirty="0">
                <a:latin typeface="Verdana"/>
                <a:cs typeface="Verdana"/>
              </a:rPr>
              <a:t>T</a:t>
            </a:r>
            <a:r>
              <a:rPr sz="4600" b="1" spc="-280" dirty="0">
                <a:latin typeface="Verdana"/>
                <a:cs typeface="Verdana"/>
              </a:rPr>
              <a:t>oo</a:t>
            </a:r>
            <a:r>
              <a:rPr sz="4600" b="1" spc="-150" dirty="0">
                <a:latin typeface="Verdana"/>
                <a:cs typeface="Verdana"/>
              </a:rPr>
              <a:t>l</a:t>
            </a:r>
            <a:r>
              <a:rPr sz="4600" b="1" spc="-490" dirty="0">
                <a:latin typeface="Verdana"/>
                <a:cs typeface="Verdana"/>
              </a:rPr>
              <a:t> </a:t>
            </a:r>
            <a:r>
              <a:rPr sz="4600" b="1" spc="-580" dirty="0">
                <a:latin typeface="Verdana"/>
                <a:cs typeface="Verdana"/>
              </a:rPr>
              <a:t>::</a:t>
            </a:r>
            <a:endParaRPr sz="4600">
              <a:latin typeface="Verdana"/>
              <a:cs typeface="Verdana"/>
            </a:endParaRPr>
          </a:p>
          <a:p>
            <a:pPr marL="156845">
              <a:lnSpc>
                <a:spcPct val="100000"/>
              </a:lnSpc>
              <a:spcBef>
                <a:spcPts val="2495"/>
              </a:spcBef>
            </a:pPr>
            <a:r>
              <a:rPr sz="3800" b="1" spc="-445" dirty="0">
                <a:latin typeface="Verdana"/>
                <a:cs typeface="Verdana"/>
              </a:rPr>
              <a:t>X</a:t>
            </a:r>
            <a:r>
              <a:rPr sz="3800" b="1" spc="-315" dirty="0">
                <a:latin typeface="Verdana"/>
                <a:cs typeface="Verdana"/>
              </a:rPr>
              <a:t>A</a:t>
            </a:r>
            <a:r>
              <a:rPr sz="3800" b="1" spc="-110" dirty="0">
                <a:latin typeface="Verdana"/>
                <a:cs typeface="Verdana"/>
              </a:rPr>
              <a:t>M</a:t>
            </a:r>
            <a:r>
              <a:rPr sz="3800" b="1" spc="-315" dirty="0">
                <a:latin typeface="Verdana"/>
                <a:cs typeface="Verdana"/>
              </a:rPr>
              <a:t>PP</a:t>
            </a:r>
            <a:r>
              <a:rPr sz="3800" b="1" spc="-325" dirty="0">
                <a:latin typeface="Verdana"/>
                <a:cs typeface="Verdana"/>
              </a:rPr>
              <a:t>,</a:t>
            </a:r>
            <a:r>
              <a:rPr sz="3800" b="1" spc="-335" dirty="0">
                <a:latin typeface="Verdana"/>
                <a:cs typeface="Verdana"/>
              </a:rPr>
              <a:t>V</a:t>
            </a:r>
            <a:r>
              <a:rPr sz="3800" b="1" spc="-370" dirty="0">
                <a:latin typeface="Verdana"/>
                <a:cs typeface="Verdana"/>
              </a:rPr>
              <a:t>S</a:t>
            </a:r>
            <a:r>
              <a:rPr sz="3800" b="1" spc="-405" dirty="0">
                <a:latin typeface="Verdana"/>
                <a:cs typeface="Verdana"/>
              </a:rPr>
              <a:t> </a:t>
            </a:r>
            <a:r>
              <a:rPr sz="3800" b="1" spc="-95" dirty="0">
                <a:latin typeface="Verdana"/>
                <a:cs typeface="Verdana"/>
              </a:rPr>
              <a:t>C</a:t>
            </a:r>
            <a:r>
              <a:rPr sz="3800" b="1" spc="-240" dirty="0">
                <a:latin typeface="Verdana"/>
                <a:cs typeface="Verdana"/>
              </a:rPr>
              <a:t>o</a:t>
            </a:r>
            <a:r>
              <a:rPr sz="3800" b="1" spc="-210" dirty="0">
                <a:latin typeface="Verdana"/>
                <a:cs typeface="Verdana"/>
              </a:rPr>
              <a:t>d</a:t>
            </a:r>
            <a:r>
              <a:rPr sz="3800" b="1" spc="-300" dirty="0">
                <a:latin typeface="Verdana"/>
                <a:cs typeface="Verdana"/>
              </a:rPr>
              <a:t>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30" y="218678"/>
            <a:ext cx="16902268" cy="100683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3810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87974" cy="10172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" y="258960"/>
            <a:ext cx="18216561" cy="10028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675"/>
            <a:ext cx="18288000" cy="10220325"/>
            <a:chOff x="0" y="66675"/>
            <a:chExt cx="18288000" cy="1022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4286" y="1700791"/>
              <a:ext cx="13563599" cy="725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6675"/>
              <a:ext cx="18287999" cy="10220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379"/>
            <a:ext cx="18287999" cy="10214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60" y="714375"/>
            <a:ext cx="18029038" cy="9572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61</Words>
  <Application>Microsoft Office PowerPoint</Application>
  <PresentationFormat>Custom</PresentationFormat>
  <Paragraphs>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Verdana</vt:lpstr>
      <vt:lpstr>Office Theme</vt:lpstr>
      <vt:lpstr>GLA university mathura RAISING 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dc:creator>BHANU SINGH</dc:creator>
  <cp:keywords>DAF09kCmjAM,BAFmFD4Jwgk</cp:keywords>
  <cp:lastModifiedBy>919557811606</cp:lastModifiedBy>
  <cp:revision>1</cp:revision>
  <dcterms:created xsi:type="dcterms:W3CDTF">2023-11-26T09:25:22Z</dcterms:created>
  <dcterms:modified xsi:type="dcterms:W3CDTF">2023-11-26T09:37:06Z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2023-11-23T00:00:00Z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2023-11-26T00:00:00Z</vt:filetime>
  </property>
</Properties>
</file>